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0C38C9A4-4EC8-4509-8442-64C601936C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4345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D1371CDE-C8EE-419D-8BA5-F5038A5C5A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942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7758A52E-D041-4246-8E54-D2F2AA739079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657161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623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17661"/>
            <a:ext cx="9144000" cy="377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住在主裏，何等甘甜！我今安息救主腳前；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Abiding, oh, so wondrous sweet! I’m resting at the Savior’s feet;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完全信靠，完全滿足，安息在於受死的主。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trust in Him; I’m satisfied, I’m resting in the Crucified!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在主裏，在主裏，哦，何等甘甜！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Abiding, abiding, Oh, how wondrous sweet!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我安息，安息在救主腳前。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I’m resting, resting At the Savior’s feet.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H356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住在主裡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600" b="1" dirty="0">
                <a:latin typeface="Arial Narrow" pitchFamily="34" charset="0"/>
                <a:ea typeface="標楷體" pitchFamily="65" charset="-120"/>
              </a:rPr>
              <a:t> </a:t>
            </a:r>
            <a:br>
              <a:rPr lang="en-US" altLang="zh-TW" sz="2600" b="1" dirty="0">
                <a:latin typeface="Arial Narrow" pitchFamily="34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ABIDING (1/1)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endParaRPr lang="en-US" altLang="zh-TW" sz="2300" dirty="0">
              <a:solidFill>
                <a:schemeClr val="tx1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5651</TotalTime>
  <Words>105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H356  住在主裡   ABIDING (1/1) 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139</cp:revision>
  <dcterms:created xsi:type="dcterms:W3CDTF">2001-04-19T19:07:54Z</dcterms:created>
  <dcterms:modified xsi:type="dcterms:W3CDTF">2017-08-05T19:11:52Z</dcterms:modified>
</cp:coreProperties>
</file>